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5"/>
  </p:notesMasterIdLst>
  <p:sldIdLst>
    <p:sldId id="256" r:id="rId2"/>
    <p:sldId id="275" r:id="rId3"/>
    <p:sldId id="276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25" d="100"/>
          <a:sy n="125" d="100"/>
        </p:scale>
        <p:origin x="-200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30DE05-BC74-A94A-8A7B-2E46FBE37B57}" type="doc">
      <dgm:prSet loTypeId="urn:microsoft.com/office/officeart/2005/8/layout/cycle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8FA69AC-FCDD-444C-97F8-538F5F604636}">
      <dgm:prSet phldrT="[Текст]"/>
      <dgm:spPr>
        <a:solidFill>
          <a:schemeClr val="accent3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Недостаток информации</a:t>
          </a:r>
          <a:endParaRPr lang="ru-RU" dirty="0">
            <a:solidFill>
              <a:srgbClr val="000000"/>
            </a:solidFill>
          </a:endParaRPr>
        </a:p>
      </dgm:t>
    </dgm:pt>
    <dgm:pt modelId="{3716993E-F1D8-074C-87AB-ED0791532E26}" type="parTrans" cxnId="{F6883A91-2444-964A-A51F-E4C40498D605}">
      <dgm:prSet/>
      <dgm:spPr/>
      <dgm:t>
        <a:bodyPr/>
        <a:lstStyle/>
        <a:p>
          <a:endParaRPr lang="ru-RU"/>
        </a:p>
      </dgm:t>
    </dgm:pt>
    <dgm:pt modelId="{CE845FE1-E679-0848-B449-CDA978E80886}" type="sibTrans" cxnId="{F6883A91-2444-964A-A51F-E4C40498D605}">
      <dgm:prSet/>
      <dgm:spPr/>
      <dgm:t>
        <a:bodyPr/>
        <a:lstStyle/>
        <a:p>
          <a:endParaRPr lang="ru-RU"/>
        </a:p>
      </dgm:t>
    </dgm:pt>
    <dgm:pt modelId="{3B2DFC77-B62D-034C-9148-B8CABDE2AF92}">
      <dgm:prSet phldrT="[Текст]"/>
      <dgm:spPr>
        <a:solidFill>
          <a:schemeClr val="accent5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Отсутствие времени</a:t>
          </a:r>
          <a:endParaRPr lang="ru-RU" dirty="0">
            <a:solidFill>
              <a:srgbClr val="000000"/>
            </a:solidFill>
          </a:endParaRPr>
        </a:p>
      </dgm:t>
    </dgm:pt>
    <dgm:pt modelId="{6E2B3A22-D654-984C-BA93-26AE37F4869C}" type="parTrans" cxnId="{982146F0-F198-734B-A3A8-DB1BEEC58415}">
      <dgm:prSet/>
      <dgm:spPr/>
      <dgm:t>
        <a:bodyPr/>
        <a:lstStyle/>
        <a:p>
          <a:endParaRPr lang="ru-RU"/>
        </a:p>
      </dgm:t>
    </dgm:pt>
    <dgm:pt modelId="{7DF6A49D-1C2E-A447-93B1-EFE348045F4C}" type="sibTrans" cxnId="{982146F0-F198-734B-A3A8-DB1BEEC58415}">
      <dgm:prSet/>
      <dgm:spPr/>
      <dgm:t>
        <a:bodyPr/>
        <a:lstStyle/>
        <a:p>
          <a:endParaRPr lang="ru-RU"/>
        </a:p>
      </dgm:t>
    </dgm:pt>
    <dgm:pt modelId="{46745163-8C2E-3145-A326-9A14D616ADCA}">
      <dgm:prSet phldrT="[Текст]"/>
      <dgm:spPr>
        <a:solidFill>
          <a:schemeClr val="accent6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Дистанция «власть – бизнес»</a:t>
          </a:r>
          <a:endParaRPr lang="ru-RU" dirty="0">
            <a:solidFill>
              <a:srgbClr val="000000"/>
            </a:solidFill>
          </a:endParaRPr>
        </a:p>
      </dgm:t>
    </dgm:pt>
    <dgm:pt modelId="{B6C3853E-CA6D-F845-8BE1-42FAFA6CDBA5}" type="parTrans" cxnId="{16F97749-48C2-7841-93B0-0D8B3F6091E2}">
      <dgm:prSet/>
      <dgm:spPr/>
      <dgm:t>
        <a:bodyPr/>
        <a:lstStyle/>
        <a:p>
          <a:endParaRPr lang="ru-RU"/>
        </a:p>
      </dgm:t>
    </dgm:pt>
    <dgm:pt modelId="{0E7D0067-1990-2543-AF36-77C2A285A9AE}" type="sibTrans" cxnId="{16F97749-48C2-7841-93B0-0D8B3F6091E2}">
      <dgm:prSet/>
      <dgm:spPr/>
      <dgm:t>
        <a:bodyPr/>
        <a:lstStyle/>
        <a:p>
          <a:endParaRPr lang="ru-RU"/>
        </a:p>
      </dgm:t>
    </dgm:pt>
    <dgm:pt modelId="{68A88E21-43D1-0446-8E21-BE808FD30535}">
      <dgm:prSet phldrT="[Текст]"/>
      <dgm:spPr>
        <a:solidFill>
          <a:schemeClr val="accent2">
            <a:lumMod val="60000"/>
            <a:lumOff val="4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Не оформленные права</a:t>
          </a:r>
          <a:endParaRPr lang="ru-RU" dirty="0">
            <a:solidFill>
              <a:srgbClr val="000000"/>
            </a:solidFill>
          </a:endParaRPr>
        </a:p>
      </dgm:t>
    </dgm:pt>
    <dgm:pt modelId="{7835CAD3-5BC9-7F4B-9C7E-5EADF300DCF5}" type="parTrans" cxnId="{13FE9C8B-19DB-774D-806A-42610CAD7E7B}">
      <dgm:prSet/>
      <dgm:spPr/>
      <dgm:t>
        <a:bodyPr/>
        <a:lstStyle/>
        <a:p>
          <a:endParaRPr lang="ru-RU"/>
        </a:p>
      </dgm:t>
    </dgm:pt>
    <dgm:pt modelId="{42A3C1F2-FA8D-0D46-A19D-126484317A05}" type="sibTrans" cxnId="{13FE9C8B-19DB-774D-806A-42610CAD7E7B}">
      <dgm:prSet/>
      <dgm:spPr/>
      <dgm:t>
        <a:bodyPr/>
        <a:lstStyle/>
        <a:p>
          <a:endParaRPr lang="ru-RU"/>
        </a:p>
      </dgm:t>
    </dgm:pt>
    <dgm:pt modelId="{EE916F23-EC8F-B043-8F93-1F182E9CEB5D}">
      <dgm:prSet phldrT="[Текст]"/>
      <dgm:spPr>
        <a:solidFill>
          <a:schemeClr val="bg2"/>
        </a:solidFill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Сложность правовой базы</a:t>
          </a:r>
          <a:endParaRPr lang="ru-RU" dirty="0">
            <a:solidFill>
              <a:srgbClr val="000000"/>
            </a:solidFill>
          </a:endParaRPr>
        </a:p>
      </dgm:t>
    </dgm:pt>
    <dgm:pt modelId="{14EC1A2F-A0C2-624C-967B-8F987720237C}" type="parTrans" cxnId="{71E7DC77-265A-3F40-A426-EFD689846E98}">
      <dgm:prSet/>
      <dgm:spPr/>
      <dgm:t>
        <a:bodyPr/>
        <a:lstStyle/>
        <a:p>
          <a:endParaRPr lang="ru-RU"/>
        </a:p>
      </dgm:t>
    </dgm:pt>
    <dgm:pt modelId="{022AF659-D868-7F4D-A36D-55789D46109A}" type="sibTrans" cxnId="{71E7DC77-265A-3F40-A426-EFD689846E98}">
      <dgm:prSet/>
      <dgm:spPr/>
      <dgm:t>
        <a:bodyPr/>
        <a:lstStyle/>
        <a:p>
          <a:endParaRPr lang="ru-RU"/>
        </a:p>
      </dgm:t>
    </dgm:pt>
    <dgm:pt modelId="{56C43BBB-95AE-2946-8936-A08EDA191CF6}" type="pres">
      <dgm:prSet presAssocID="{F630DE05-BC74-A94A-8A7B-2E46FBE37B57}" presName="cycle" presStyleCnt="0">
        <dgm:presLayoutVars>
          <dgm:dir/>
          <dgm:resizeHandles val="exact"/>
        </dgm:presLayoutVars>
      </dgm:prSet>
      <dgm:spPr/>
    </dgm:pt>
    <dgm:pt modelId="{9FB947BE-DC11-104A-BCAC-3A404F99D4E4}" type="pres">
      <dgm:prSet presAssocID="{98FA69AC-FCDD-444C-97F8-538F5F604636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AABF57-1BC2-AB47-A684-CD0CD336ADBB}" type="pres">
      <dgm:prSet presAssocID="{CE845FE1-E679-0848-B449-CDA978E80886}" presName="sibTrans" presStyleLbl="sibTrans2D1" presStyleIdx="0" presStyleCnt="5"/>
      <dgm:spPr/>
    </dgm:pt>
    <dgm:pt modelId="{3C9E8563-A92A-A946-AEAC-35559AA0B0B0}" type="pres">
      <dgm:prSet presAssocID="{CE845FE1-E679-0848-B449-CDA978E80886}" presName="connectorText" presStyleLbl="sibTrans2D1" presStyleIdx="0" presStyleCnt="5"/>
      <dgm:spPr/>
    </dgm:pt>
    <dgm:pt modelId="{A480D193-DE98-4A4F-A41B-C94AA03EFD03}" type="pres">
      <dgm:prSet presAssocID="{3B2DFC77-B62D-034C-9148-B8CABDE2AF92}" presName="node" presStyleLbl="node1" presStyleIdx="1" presStyleCnt="5">
        <dgm:presLayoutVars>
          <dgm:bulletEnabled val="1"/>
        </dgm:presLayoutVars>
      </dgm:prSet>
      <dgm:spPr/>
    </dgm:pt>
    <dgm:pt modelId="{4B527CA6-8A0C-E147-97A2-2F21A0511ABF}" type="pres">
      <dgm:prSet presAssocID="{7DF6A49D-1C2E-A447-93B1-EFE348045F4C}" presName="sibTrans" presStyleLbl="sibTrans2D1" presStyleIdx="1" presStyleCnt="5"/>
      <dgm:spPr/>
    </dgm:pt>
    <dgm:pt modelId="{EB8721A9-A6B6-DE45-AE70-698C114B3E2B}" type="pres">
      <dgm:prSet presAssocID="{7DF6A49D-1C2E-A447-93B1-EFE348045F4C}" presName="connectorText" presStyleLbl="sibTrans2D1" presStyleIdx="1" presStyleCnt="5"/>
      <dgm:spPr/>
    </dgm:pt>
    <dgm:pt modelId="{DC51D84E-CE9A-8446-A415-BC44172E00B4}" type="pres">
      <dgm:prSet presAssocID="{46745163-8C2E-3145-A326-9A14D616ADC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A400BE-5D9A-9340-8CF8-461E12774A8C}" type="pres">
      <dgm:prSet presAssocID="{0E7D0067-1990-2543-AF36-77C2A285A9AE}" presName="sibTrans" presStyleLbl="sibTrans2D1" presStyleIdx="2" presStyleCnt="5"/>
      <dgm:spPr/>
    </dgm:pt>
    <dgm:pt modelId="{4C2D878D-331B-754B-BCC6-A173AF66D0AA}" type="pres">
      <dgm:prSet presAssocID="{0E7D0067-1990-2543-AF36-77C2A285A9AE}" presName="connectorText" presStyleLbl="sibTrans2D1" presStyleIdx="2" presStyleCnt="5"/>
      <dgm:spPr/>
    </dgm:pt>
    <dgm:pt modelId="{9D9E324C-B0AC-E44C-B3BB-61CB2A379E85}" type="pres">
      <dgm:prSet presAssocID="{68A88E21-43D1-0446-8E21-BE808FD30535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8B617F-CDE5-1745-9572-0FC698015DC7}" type="pres">
      <dgm:prSet presAssocID="{42A3C1F2-FA8D-0D46-A19D-126484317A05}" presName="sibTrans" presStyleLbl="sibTrans2D1" presStyleIdx="3" presStyleCnt="5"/>
      <dgm:spPr/>
    </dgm:pt>
    <dgm:pt modelId="{62A4C395-D4CB-014F-9A57-C805A413C79F}" type="pres">
      <dgm:prSet presAssocID="{42A3C1F2-FA8D-0D46-A19D-126484317A05}" presName="connectorText" presStyleLbl="sibTrans2D1" presStyleIdx="3" presStyleCnt="5"/>
      <dgm:spPr/>
    </dgm:pt>
    <dgm:pt modelId="{E8F2DF5D-33D9-4F4D-B82D-410D9DE159FF}" type="pres">
      <dgm:prSet presAssocID="{EE916F23-EC8F-B043-8F93-1F182E9CEB5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C4AEB5-5611-BF4E-B53D-D668DF54D578}" type="pres">
      <dgm:prSet presAssocID="{022AF659-D868-7F4D-A36D-55789D46109A}" presName="sibTrans" presStyleLbl="sibTrans2D1" presStyleIdx="4" presStyleCnt="5"/>
      <dgm:spPr/>
    </dgm:pt>
    <dgm:pt modelId="{81AE68A8-DF9E-474F-A51E-ED5663D4AE7F}" type="pres">
      <dgm:prSet presAssocID="{022AF659-D868-7F4D-A36D-55789D46109A}" presName="connectorText" presStyleLbl="sibTrans2D1" presStyleIdx="4" presStyleCnt="5"/>
      <dgm:spPr/>
    </dgm:pt>
  </dgm:ptLst>
  <dgm:cxnLst>
    <dgm:cxn modelId="{71E7DC77-265A-3F40-A426-EFD689846E98}" srcId="{F630DE05-BC74-A94A-8A7B-2E46FBE37B57}" destId="{EE916F23-EC8F-B043-8F93-1F182E9CEB5D}" srcOrd="4" destOrd="0" parTransId="{14EC1A2F-A0C2-624C-967B-8F987720237C}" sibTransId="{022AF659-D868-7F4D-A36D-55789D46109A}"/>
    <dgm:cxn modelId="{9BAB95D1-51D1-BE41-BD3A-8255FD650F08}" type="presOf" srcId="{0E7D0067-1990-2543-AF36-77C2A285A9AE}" destId="{46A400BE-5D9A-9340-8CF8-461E12774A8C}" srcOrd="0" destOrd="0" presId="urn:microsoft.com/office/officeart/2005/8/layout/cycle2"/>
    <dgm:cxn modelId="{13FE9C8B-19DB-774D-806A-42610CAD7E7B}" srcId="{F630DE05-BC74-A94A-8A7B-2E46FBE37B57}" destId="{68A88E21-43D1-0446-8E21-BE808FD30535}" srcOrd="3" destOrd="0" parTransId="{7835CAD3-5BC9-7F4B-9C7E-5EADF300DCF5}" sibTransId="{42A3C1F2-FA8D-0D46-A19D-126484317A05}"/>
    <dgm:cxn modelId="{982146F0-F198-734B-A3A8-DB1BEEC58415}" srcId="{F630DE05-BC74-A94A-8A7B-2E46FBE37B57}" destId="{3B2DFC77-B62D-034C-9148-B8CABDE2AF92}" srcOrd="1" destOrd="0" parTransId="{6E2B3A22-D654-984C-BA93-26AE37F4869C}" sibTransId="{7DF6A49D-1C2E-A447-93B1-EFE348045F4C}"/>
    <dgm:cxn modelId="{A6655D7E-B163-EF49-AFF3-02A8309840D3}" type="presOf" srcId="{42A3C1F2-FA8D-0D46-A19D-126484317A05}" destId="{628B617F-CDE5-1745-9572-0FC698015DC7}" srcOrd="0" destOrd="0" presId="urn:microsoft.com/office/officeart/2005/8/layout/cycle2"/>
    <dgm:cxn modelId="{EAADB225-01A1-6948-B333-9325F9FF4CF5}" type="presOf" srcId="{022AF659-D868-7F4D-A36D-55789D46109A}" destId="{B8C4AEB5-5611-BF4E-B53D-D668DF54D578}" srcOrd="0" destOrd="0" presId="urn:microsoft.com/office/officeart/2005/8/layout/cycle2"/>
    <dgm:cxn modelId="{56729DD1-6012-6846-AA7A-B5C1529110DB}" type="presOf" srcId="{98FA69AC-FCDD-444C-97F8-538F5F604636}" destId="{9FB947BE-DC11-104A-BCAC-3A404F99D4E4}" srcOrd="0" destOrd="0" presId="urn:microsoft.com/office/officeart/2005/8/layout/cycle2"/>
    <dgm:cxn modelId="{F6F600AE-718F-4A46-9A27-22475E566BA2}" type="presOf" srcId="{7DF6A49D-1C2E-A447-93B1-EFE348045F4C}" destId="{EB8721A9-A6B6-DE45-AE70-698C114B3E2B}" srcOrd="1" destOrd="0" presId="urn:microsoft.com/office/officeart/2005/8/layout/cycle2"/>
    <dgm:cxn modelId="{16F97749-48C2-7841-93B0-0D8B3F6091E2}" srcId="{F630DE05-BC74-A94A-8A7B-2E46FBE37B57}" destId="{46745163-8C2E-3145-A326-9A14D616ADCA}" srcOrd="2" destOrd="0" parTransId="{B6C3853E-CA6D-F845-8BE1-42FAFA6CDBA5}" sibTransId="{0E7D0067-1990-2543-AF36-77C2A285A9AE}"/>
    <dgm:cxn modelId="{435D3DD7-333C-0145-A537-289DBA036CDC}" type="presOf" srcId="{CE845FE1-E679-0848-B449-CDA978E80886}" destId="{82AABF57-1BC2-AB47-A684-CD0CD336ADBB}" srcOrd="0" destOrd="0" presId="urn:microsoft.com/office/officeart/2005/8/layout/cycle2"/>
    <dgm:cxn modelId="{A602AC5C-1C33-B74E-B0D4-48596A3B0DFD}" type="presOf" srcId="{EE916F23-EC8F-B043-8F93-1F182E9CEB5D}" destId="{E8F2DF5D-33D9-4F4D-B82D-410D9DE159FF}" srcOrd="0" destOrd="0" presId="urn:microsoft.com/office/officeart/2005/8/layout/cycle2"/>
    <dgm:cxn modelId="{1139331E-7756-D448-B830-0BA02258BE3A}" type="presOf" srcId="{42A3C1F2-FA8D-0D46-A19D-126484317A05}" destId="{62A4C395-D4CB-014F-9A57-C805A413C79F}" srcOrd="1" destOrd="0" presId="urn:microsoft.com/office/officeart/2005/8/layout/cycle2"/>
    <dgm:cxn modelId="{3A068882-11B7-024F-9660-ADE87F7C6E62}" type="presOf" srcId="{F630DE05-BC74-A94A-8A7B-2E46FBE37B57}" destId="{56C43BBB-95AE-2946-8936-A08EDA191CF6}" srcOrd="0" destOrd="0" presId="urn:microsoft.com/office/officeart/2005/8/layout/cycle2"/>
    <dgm:cxn modelId="{F6883A91-2444-964A-A51F-E4C40498D605}" srcId="{F630DE05-BC74-A94A-8A7B-2E46FBE37B57}" destId="{98FA69AC-FCDD-444C-97F8-538F5F604636}" srcOrd="0" destOrd="0" parTransId="{3716993E-F1D8-074C-87AB-ED0791532E26}" sibTransId="{CE845FE1-E679-0848-B449-CDA978E80886}"/>
    <dgm:cxn modelId="{91CEF780-A4C1-2644-B8D3-72E267943AA3}" type="presOf" srcId="{46745163-8C2E-3145-A326-9A14D616ADCA}" destId="{DC51D84E-CE9A-8446-A415-BC44172E00B4}" srcOrd="0" destOrd="0" presId="urn:microsoft.com/office/officeart/2005/8/layout/cycle2"/>
    <dgm:cxn modelId="{167327A7-186B-6540-9996-BAA92B0054D2}" type="presOf" srcId="{0E7D0067-1990-2543-AF36-77C2A285A9AE}" destId="{4C2D878D-331B-754B-BCC6-A173AF66D0AA}" srcOrd="1" destOrd="0" presId="urn:microsoft.com/office/officeart/2005/8/layout/cycle2"/>
    <dgm:cxn modelId="{37133778-4D5E-334E-90F2-EC85B24F600E}" type="presOf" srcId="{68A88E21-43D1-0446-8E21-BE808FD30535}" destId="{9D9E324C-B0AC-E44C-B3BB-61CB2A379E85}" srcOrd="0" destOrd="0" presId="urn:microsoft.com/office/officeart/2005/8/layout/cycle2"/>
    <dgm:cxn modelId="{8712E729-B103-C84A-9296-0976F0E4051E}" type="presOf" srcId="{CE845FE1-E679-0848-B449-CDA978E80886}" destId="{3C9E8563-A92A-A946-AEAC-35559AA0B0B0}" srcOrd="1" destOrd="0" presId="urn:microsoft.com/office/officeart/2005/8/layout/cycle2"/>
    <dgm:cxn modelId="{A0CA335C-3FAE-8845-B78A-B2B48CBD6E10}" type="presOf" srcId="{7DF6A49D-1C2E-A447-93B1-EFE348045F4C}" destId="{4B527CA6-8A0C-E147-97A2-2F21A0511ABF}" srcOrd="0" destOrd="0" presId="urn:microsoft.com/office/officeart/2005/8/layout/cycle2"/>
    <dgm:cxn modelId="{EFDA832F-250B-E544-A5CF-446BD901B088}" type="presOf" srcId="{022AF659-D868-7F4D-A36D-55789D46109A}" destId="{81AE68A8-DF9E-474F-A51E-ED5663D4AE7F}" srcOrd="1" destOrd="0" presId="urn:microsoft.com/office/officeart/2005/8/layout/cycle2"/>
    <dgm:cxn modelId="{F461568E-AFCD-C04C-B577-BF1E816585A3}" type="presOf" srcId="{3B2DFC77-B62D-034C-9148-B8CABDE2AF92}" destId="{A480D193-DE98-4A4F-A41B-C94AA03EFD03}" srcOrd="0" destOrd="0" presId="urn:microsoft.com/office/officeart/2005/8/layout/cycle2"/>
    <dgm:cxn modelId="{B3A50816-DABA-C640-8EBE-21870314169D}" type="presParOf" srcId="{56C43BBB-95AE-2946-8936-A08EDA191CF6}" destId="{9FB947BE-DC11-104A-BCAC-3A404F99D4E4}" srcOrd="0" destOrd="0" presId="urn:microsoft.com/office/officeart/2005/8/layout/cycle2"/>
    <dgm:cxn modelId="{CD3474F0-990A-5543-8F68-0C010D737710}" type="presParOf" srcId="{56C43BBB-95AE-2946-8936-A08EDA191CF6}" destId="{82AABF57-1BC2-AB47-A684-CD0CD336ADBB}" srcOrd="1" destOrd="0" presId="urn:microsoft.com/office/officeart/2005/8/layout/cycle2"/>
    <dgm:cxn modelId="{AA28F0A5-8009-874B-B4A8-69A23FE1E1C6}" type="presParOf" srcId="{82AABF57-1BC2-AB47-A684-CD0CD336ADBB}" destId="{3C9E8563-A92A-A946-AEAC-35559AA0B0B0}" srcOrd="0" destOrd="0" presId="urn:microsoft.com/office/officeart/2005/8/layout/cycle2"/>
    <dgm:cxn modelId="{636F1D02-43E8-B64D-8BE0-0F5B6996E4B7}" type="presParOf" srcId="{56C43BBB-95AE-2946-8936-A08EDA191CF6}" destId="{A480D193-DE98-4A4F-A41B-C94AA03EFD03}" srcOrd="2" destOrd="0" presId="urn:microsoft.com/office/officeart/2005/8/layout/cycle2"/>
    <dgm:cxn modelId="{AE2A30CC-3513-1B4A-AE64-9D4FFDAD2F09}" type="presParOf" srcId="{56C43BBB-95AE-2946-8936-A08EDA191CF6}" destId="{4B527CA6-8A0C-E147-97A2-2F21A0511ABF}" srcOrd="3" destOrd="0" presId="urn:microsoft.com/office/officeart/2005/8/layout/cycle2"/>
    <dgm:cxn modelId="{450222CC-CBC8-FE4C-8171-1DBED47BD732}" type="presParOf" srcId="{4B527CA6-8A0C-E147-97A2-2F21A0511ABF}" destId="{EB8721A9-A6B6-DE45-AE70-698C114B3E2B}" srcOrd="0" destOrd="0" presId="urn:microsoft.com/office/officeart/2005/8/layout/cycle2"/>
    <dgm:cxn modelId="{BEF915C8-48C1-424C-BE06-B2D0E365BFF3}" type="presParOf" srcId="{56C43BBB-95AE-2946-8936-A08EDA191CF6}" destId="{DC51D84E-CE9A-8446-A415-BC44172E00B4}" srcOrd="4" destOrd="0" presId="urn:microsoft.com/office/officeart/2005/8/layout/cycle2"/>
    <dgm:cxn modelId="{66BAC4B2-21C6-584C-BBCA-E341CED31EF1}" type="presParOf" srcId="{56C43BBB-95AE-2946-8936-A08EDA191CF6}" destId="{46A400BE-5D9A-9340-8CF8-461E12774A8C}" srcOrd="5" destOrd="0" presId="urn:microsoft.com/office/officeart/2005/8/layout/cycle2"/>
    <dgm:cxn modelId="{33307E79-7314-8E4A-A917-F1DE813083A8}" type="presParOf" srcId="{46A400BE-5D9A-9340-8CF8-461E12774A8C}" destId="{4C2D878D-331B-754B-BCC6-A173AF66D0AA}" srcOrd="0" destOrd="0" presId="urn:microsoft.com/office/officeart/2005/8/layout/cycle2"/>
    <dgm:cxn modelId="{774297B2-EEC3-C541-BFF2-B3B951CF3FDB}" type="presParOf" srcId="{56C43BBB-95AE-2946-8936-A08EDA191CF6}" destId="{9D9E324C-B0AC-E44C-B3BB-61CB2A379E85}" srcOrd="6" destOrd="0" presId="urn:microsoft.com/office/officeart/2005/8/layout/cycle2"/>
    <dgm:cxn modelId="{98185F2C-92C0-3749-977C-12A93DC8D2C9}" type="presParOf" srcId="{56C43BBB-95AE-2946-8936-A08EDA191CF6}" destId="{628B617F-CDE5-1745-9572-0FC698015DC7}" srcOrd="7" destOrd="0" presId="urn:microsoft.com/office/officeart/2005/8/layout/cycle2"/>
    <dgm:cxn modelId="{0CA8898D-5CD9-BF44-914A-A16DC1063D4A}" type="presParOf" srcId="{628B617F-CDE5-1745-9572-0FC698015DC7}" destId="{62A4C395-D4CB-014F-9A57-C805A413C79F}" srcOrd="0" destOrd="0" presId="urn:microsoft.com/office/officeart/2005/8/layout/cycle2"/>
    <dgm:cxn modelId="{86469562-4D80-984F-8AF6-F410FB361458}" type="presParOf" srcId="{56C43BBB-95AE-2946-8936-A08EDA191CF6}" destId="{E8F2DF5D-33D9-4F4D-B82D-410D9DE159FF}" srcOrd="8" destOrd="0" presId="urn:microsoft.com/office/officeart/2005/8/layout/cycle2"/>
    <dgm:cxn modelId="{F597106B-A807-2644-A915-91576619BDB0}" type="presParOf" srcId="{56C43BBB-95AE-2946-8936-A08EDA191CF6}" destId="{B8C4AEB5-5611-BF4E-B53D-D668DF54D578}" srcOrd="9" destOrd="0" presId="urn:microsoft.com/office/officeart/2005/8/layout/cycle2"/>
    <dgm:cxn modelId="{8DF8377F-35C8-9346-A724-B2686C4C4E76}" type="presParOf" srcId="{B8C4AEB5-5611-BF4E-B53D-D668DF54D578}" destId="{81AE68A8-DF9E-474F-A51E-ED5663D4AE7F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4349726-EF3A-2B4A-A256-9CD543FFF936}" type="doc">
      <dgm:prSet loTypeId="urn:microsoft.com/office/officeart/2005/8/layout/gear1" loCatId="" qsTypeId="urn:microsoft.com/office/officeart/2005/8/quickstyle/simple4" qsCatId="simple" csTypeId="urn:microsoft.com/office/officeart/2005/8/colors/accent1_2" csCatId="accent1" phldr="1"/>
      <dgm:spPr/>
    </dgm:pt>
    <dgm:pt modelId="{14080F27-04EF-044B-8F02-3D536BC5299C}">
      <dgm:prSet phldrT="[Текст]" custT="1"/>
      <dgm:spPr>
        <a:solidFill>
          <a:srgbClr val="FFFF00"/>
        </a:solidFill>
        <a:ln>
          <a:solidFill>
            <a:schemeClr val="tx1"/>
          </a:solidFill>
        </a:ln>
      </dgm:spPr>
      <dgm:t>
        <a:bodyPr/>
        <a:lstStyle/>
        <a:p>
          <a:r>
            <a:rPr lang="ru-RU" sz="1600" dirty="0" smtClean="0">
              <a:solidFill>
                <a:srgbClr val="000000"/>
              </a:solidFill>
            </a:rPr>
            <a:t>Комфортная среда для бизнеса и</a:t>
          </a:r>
          <a:r>
            <a:rPr lang="ru-RU" sz="1400" dirty="0" smtClean="0">
              <a:solidFill>
                <a:srgbClr val="000000"/>
              </a:solidFill>
            </a:rPr>
            <a:t> </a:t>
          </a:r>
          <a:r>
            <a:rPr lang="ru-RU" sz="1600" dirty="0" smtClean="0">
              <a:solidFill>
                <a:srgbClr val="000000"/>
              </a:solidFill>
            </a:rPr>
            <a:t>увеличение </a:t>
          </a:r>
          <a:r>
            <a:rPr lang="ru-RU" sz="1600" dirty="0" smtClean="0">
              <a:solidFill>
                <a:srgbClr val="000000"/>
              </a:solidFill>
            </a:rPr>
            <a:t>доходов местного бюджета</a:t>
          </a:r>
          <a:endParaRPr lang="ru-RU" sz="1600" dirty="0">
            <a:solidFill>
              <a:srgbClr val="000000"/>
            </a:solidFill>
          </a:endParaRPr>
        </a:p>
      </dgm:t>
    </dgm:pt>
    <dgm:pt modelId="{0C202713-3E53-2647-8931-2BE597FCCE61}" type="parTrans" cxnId="{E1863314-49B5-4D4F-B0E7-F6619132A1BE}">
      <dgm:prSet/>
      <dgm:spPr/>
      <dgm:t>
        <a:bodyPr/>
        <a:lstStyle/>
        <a:p>
          <a:endParaRPr lang="ru-RU"/>
        </a:p>
      </dgm:t>
    </dgm:pt>
    <dgm:pt modelId="{BBFDAB73-0475-1847-A07A-57DE022BFB1E}" type="sibTrans" cxnId="{E1863314-49B5-4D4F-B0E7-F6619132A1BE}">
      <dgm:prSet/>
      <dgm:spPr/>
      <dgm:t>
        <a:bodyPr/>
        <a:lstStyle/>
        <a:p>
          <a:endParaRPr lang="ru-RU"/>
        </a:p>
      </dgm:t>
    </dgm:pt>
    <dgm:pt modelId="{ECEB0B23-1101-7C41-B022-387A187522DE}">
      <dgm:prSet phldrT="[Текст]" custT="1"/>
      <dgm:spPr>
        <a:solidFill>
          <a:schemeClr val="accent6">
            <a:lumMod val="60000"/>
            <a:lumOff val="4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ru-RU" sz="1400" dirty="0" smtClean="0">
              <a:solidFill>
                <a:srgbClr val="000000"/>
              </a:solidFill>
            </a:rPr>
            <a:t>Повышение</a:t>
          </a:r>
          <a:r>
            <a:rPr lang="ru-RU" sz="1400" baseline="0" dirty="0" smtClean="0">
              <a:solidFill>
                <a:srgbClr val="000000"/>
              </a:solidFill>
            </a:rPr>
            <a:t> эффективности в поддержке бизнеса</a:t>
          </a:r>
          <a:endParaRPr lang="ru-RU" sz="1400" dirty="0">
            <a:solidFill>
              <a:srgbClr val="000000"/>
            </a:solidFill>
          </a:endParaRPr>
        </a:p>
      </dgm:t>
    </dgm:pt>
    <dgm:pt modelId="{410DDD4D-7F26-B547-A04A-2A744D0656C7}" type="parTrans" cxnId="{8B0303EC-5355-0B46-8CEB-639BDAD427EE}">
      <dgm:prSet/>
      <dgm:spPr/>
      <dgm:t>
        <a:bodyPr/>
        <a:lstStyle/>
        <a:p>
          <a:endParaRPr lang="ru-RU"/>
        </a:p>
      </dgm:t>
    </dgm:pt>
    <dgm:pt modelId="{BB211909-212D-8540-ACF6-08E66BA10F14}" type="sibTrans" cxnId="{8B0303EC-5355-0B46-8CEB-639BDAD427EE}">
      <dgm:prSet/>
      <dgm:spPr/>
      <dgm:t>
        <a:bodyPr/>
        <a:lstStyle/>
        <a:p>
          <a:endParaRPr lang="ru-RU"/>
        </a:p>
      </dgm:t>
    </dgm:pt>
    <dgm:pt modelId="{2F97DA99-0D9F-0A4D-83AB-505D50898159}">
      <dgm:prSet phldrT="[Текст]" custT="1"/>
      <dgm:spPr>
        <a:solidFill>
          <a:schemeClr val="accent5">
            <a:lumMod val="60000"/>
            <a:lumOff val="4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ru-RU" sz="1400" dirty="0" smtClean="0">
              <a:solidFill>
                <a:srgbClr val="000000"/>
              </a:solidFill>
            </a:rPr>
            <a:t>Обмен</a:t>
          </a:r>
          <a:r>
            <a:rPr lang="ru-RU" sz="1400" baseline="0" dirty="0" smtClean="0">
              <a:solidFill>
                <a:srgbClr val="000000"/>
              </a:solidFill>
            </a:rPr>
            <a:t> информацией</a:t>
          </a:r>
          <a:endParaRPr lang="ru-RU" sz="1400" dirty="0">
            <a:solidFill>
              <a:srgbClr val="000000"/>
            </a:solidFill>
          </a:endParaRPr>
        </a:p>
      </dgm:t>
    </dgm:pt>
    <dgm:pt modelId="{2C7E7F52-85B7-4245-AFFD-EFB831BA26A4}" type="parTrans" cxnId="{3C31E4DE-9593-1D43-B861-494869BCBF9D}">
      <dgm:prSet/>
      <dgm:spPr/>
      <dgm:t>
        <a:bodyPr/>
        <a:lstStyle/>
        <a:p>
          <a:endParaRPr lang="ru-RU"/>
        </a:p>
      </dgm:t>
    </dgm:pt>
    <dgm:pt modelId="{C834A85F-CB79-EB42-AAF6-8D10D600FB88}" type="sibTrans" cxnId="{3C31E4DE-9593-1D43-B861-494869BCBF9D}">
      <dgm:prSet/>
      <dgm:spPr/>
      <dgm:t>
        <a:bodyPr/>
        <a:lstStyle/>
        <a:p>
          <a:endParaRPr lang="ru-RU"/>
        </a:p>
      </dgm:t>
    </dgm:pt>
    <dgm:pt modelId="{14076E26-A588-A542-910E-7DF2C91462A1}" type="pres">
      <dgm:prSet presAssocID="{14349726-EF3A-2B4A-A256-9CD543FFF936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71362CEF-FD32-844B-AB24-A208C0A5718D}" type="pres">
      <dgm:prSet presAssocID="{14080F27-04EF-044B-8F02-3D536BC5299C}" presName="gear1" presStyleLbl="node1" presStyleIdx="0" presStyleCnt="3" custLinFactNeighborX="12449" custLinFactNeighborY="-1301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3CBC0A-AEC1-3945-8F98-829B5121BA24}" type="pres">
      <dgm:prSet presAssocID="{14080F27-04EF-044B-8F02-3D536BC5299C}" presName="gear1srcNode" presStyleLbl="node1" presStyleIdx="0" presStyleCnt="3"/>
      <dgm:spPr/>
      <dgm:t>
        <a:bodyPr/>
        <a:lstStyle/>
        <a:p>
          <a:endParaRPr lang="ru-RU"/>
        </a:p>
      </dgm:t>
    </dgm:pt>
    <dgm:pt modelId="{F60E35E2-D369-794B-84BD-8558118AC7F0}" type="pres">
      <dgm:prSet presAssocID="{14080F27-04EF-044B-8F02-3D536BC5299C}" presName="gear1dstNode" presStyleLbl="node1" presStyleIdx="0" presStyleCnt="3"/>
      <dgm:spPr/>
      <dgm:t>
        <a:bodyPr/>
        <a:lstStyle/>
        <a:p>
          <a:endParaRPr lang="ru-RU"/>
        </a:p>
      </dgm:t>
    </dgm:pt>
    <dgm:pt modelId="{F8613E2C-DEEC-2E40-BE3A-9963722F0856}" type="pres">
      <dgm:prSet presAssocID="{ECEB0B23-1101-7C41-B022-387A187522DE}" presName="gear2" presStyleLbl="node1" presStyleIdx="1" presStyleCnt="3" custScaleX="124346" custScaleY="120374" custLinFactNeighborX="-6115" custLinFactNeighborY="967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4995BF-6959-BA48-AC23-2AC5B14252B4}" type="pres">
      <dgm:prSet presAssocID="{ECEB0B23-1101-7C41-B022-387A187522DE}" presName="gear2srcNode" presStyleLbl="node1" presStyleIdx="1" presStyleCnt="3"/>
      <dgm:spPr/>
      <dgm:t>
        <a:bodyPr/>
        <a:lstStyle/>
        <a:p>
          <a:endParaRPr lang="ru-RU"/>
        </a:p>
      </dgm:t>
    </dgm:pt>
    <dgm:pt modelId="{0F02D04D-9D78-6B4C-9492-FAD9E82CCDC1}" type="pres">
      <dgm:prSet presAssocID="{ECEB0B23-1101-7C41-B022-387A187522DE}" presName="gear2dstNode" presStyleLbl="node1" presStyleIdx="1" presStyleCnt="3"/>
      <dgm:spPr/>
      <dgm:t>
        <a:bodyPr/>
        <a:lstStyle/>
        <a:p>
          <a:endParaRPr lang="ru-RU"/>
        </a:p>
      </dgm:t>
    </dgm:pt>
    <dgm:pt modelId="{E9187FAD-C3C0-714C-8CC9-B5DE271F156C}" type="pres">
      <dgm:prSet presAssocID="{2F97DA99-0D9F-0A4D-83AB-505D50898159}" presName="gear3" presStyleLbl="node1" presStyleIdx="2" presStyleCnt="3" custLinFactNeighborX="-5841" custLinFactNeighborY="0"/>
      <dgm:spPr/>
      <dgm:t>
        <a:bodyPr/>
        <a:lstStyle/>
        <a:p>
          <a:endParaRPr lang="ru-RU"/>
        </a:p>
      </dgm:t>
    </dgm:pt>
    <dgm:pt modelId="{873CF31E-612D-1041-828F-6ABE88E33EE4}" type="pres">
      <dgm:prSet presAssocID="{2F97DA99-0D9F-0A4D-83AB-505D50898159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42A0AC-E630-A447-82B4-239F2C75E4E0}" type="pres">
      <dgm:prSet presAssocID="{2F97DA99-0D9F-0A4D-83AB-505D50898159}" presName="gear3srcNode" presStyleLbl="node1" presStyleIdx="2" presStyleCnt="3"/>
      <dgm:spPr/>
      <dgm:t>
        <a:bodyPr/>
        <a:lstStyle/>
        <a:p>
          <a:endParaRPr lang="ru-RU"/>
        </a:p>
      </dgm:t>
    </dgm:pt>
    <dgm:pt modelId="{0FCED8E4-9A38-C942-BA53-6D75403D479F}" type="pres">
      <dgm:prSet presAssocID="{2F97DA99-0D9F-0A4D-83AB-505D50898159}" presName="gear3dstNode" presStyleLbl="node1" presStyleIdx="2" presStyleCnt="3"/>
      <dgm:spPr/>
      <dgm:t>
        <a:bodyPr/>
        <a:lstStyle/>
        <a:p>
          <a:endParaRPr lang="ru-RU"/>
        </a:p>
      </dgm:t>
    </dgm:pt>
    <dgm:pt modelId="{76EDA497-ADF7-0A42-A939-667329ABB21C}" type="pres">
      <dgm:prSet presAssocID="{BBFDAB73-0475-1847-A07A-57DE022BFB1E}" presName="connector1" presStyleLbl="sibTrans2D1" presStyleIdx="0" presStyleCnt="3" custLinFactNeighborX="15865" custLinFactNeighborY="-9848"/>
      <dgm:spPr/>
      <dgm:t>
        <a:bodyPr/>
        <a:lstStyle/>
        <a:p>
          <a:endParaRPr lang="ru-RU"/>
        </a:p>
      </dgm:t>
    </dgm:pt>
    <dgm:pt modelId="{4FF8DDDC-2F1C-A043-8A0C-E56979B5DC85}" type="pres">
      <dgm:prSet presAssocID="{BB211909-212D-8540-ACF6-08E66BA10F14}" presName="connector2" presStyleLbl="sibTrans2D1" presStyleIdx="1" presStyleCnt="3" custLinFactNeighborX="-18923" custLinFactNeighborY="2636"/>
      <dgm:spPr/>
      <dgm:t>
        <a:bodyPr/>
        <a:lstStyle/>
        <a:p>
          <a:endParaRPr lang="ru-RU"/>
        </a:p>
      </dgm:t>
    </dgm:pt>
    <dgm:pt modelId="{0261AE5A-569B-6146-A8DF-042787451C6C}" type="pres">
      <dgm:prSet presAssocID="{C834A85F-CB79-EB42-AAF6-8D10D600FB88}" presName="connector3" presStyleLbl="sibTrans2D1" presStyleIdx="2" presStyleCnt="3" custAng="1192362" custLinFactNeighborX="-5601" custLinFactNeighborY="2696"/>
      <dgm:spPr/>
      <dgm:t>
        <a:bodyPr/>
        <a:lstStyle/>
        <a:p>
          <a:endParaRPr lang="ru-RU"/>
        </a:p>
      </dgm:t>
    </dgm:pt>
  </dgm:ptLst>
  <dgm:cxnLst>
    <dgm:cxn modelId="{706DC0C8-0B86-1A47-9520-79E04C335C09}" type="presOf" srcId="{ECEB0B23-1101-7C41-B022-387A187522DE}" destId="{EC4995BF-6959-BA48-AC23-2AC5B14252B4}" srcOrd="1" destOrd="0" presId="urn:microsoft.com/office/officeart/2005/8/layout/gear1"/>
    <dgm:cxn modelId="{5FB5B4BD-D741-7545-B779-86A879B90FBE}" type="presOf" srcId="{14080F27-04EF-044B-8F02-3D536BC5299C}" destId="{71362CEF-FD32-844B-AB24-A208C0A5718D}" srcOrd="0" destOrd="0" presId="urn:microsoft.com/office/officeart/2005/8/layout/gear1"/>
    <dgm:cxn modelId="{1806A8D5-5185-C042-96F7-67B9246631FF}" type="presOf" srcId="{14080F27-04EF-044B-8F02-3D536BC5299C}" destId="{533CBC0A-AEC1-3945-8F98-829B5121BA24}" srcOrd="1" destOrd="0" presId="urn:microsoft.com/office/officeart/2005/8/layout/gear1"/>
    <dgm:cxn modelId="{80EE6397-AF71-7C43-BDAD-CF1DE6B7F8B4}" type="presOf" srcId="{2F97DA99-0D9F-0A4D-83AB-505D50898159}" destId="{E9187FAD-C3C0-714C-8CC9-B5DE271F156C}" srcOrd="0" destOrd="0" presId="urn:microsoft.com/office/officeart/2005/8/layout/gear1"/>
    <dgm:cxn modelId="{9A460317-448A-4D4A-A954-DA030F98F7D3}" type="presOf" srcId="{BB211909-212D-8540-ACF6-08E66BA10F14}" destId="{4FF8DDDC-2F1C-A043-8A0C-E56979B5DC85}" srcOrd="0" destOrd="0" presId="urn:microsoft.com/office/officeart/2005/8/layout/gear1"/>
    <dgm:cxn modelId="{CCEA8D2D-C227-194A-AB92-DEB6B4899E6A}" type="presOf" srcId="{2F97DA99-0D9F-0A4D-83AB-505D50898159}" destId="{873CF31E-612D-1041-828F-6ABE88E33EE4}" srcOrd="1" destOrd="0" presId="urn:microsoft.com/office/officeart/2005/8/layout/gear1"/>
    <dgm:cxn modelId="{FA691935-8919-FC41-BEAC-1FB0CD7AF740}" type="presOf" srcId="{ECEB0B23-1101-7C41-B022-387A187522DE}" destId="{0F02D04D-9D78-6B4C-9492-FAD9E82CCDC1}" srcOrd="2" destOrd="0" presId="urn:microsoft.com/office/officeart/2005/8/layout/gear1"/>
    <dgm:cxn modelId="{78317112-5C3A-F24B-B074-282885108D45}" type="presOf" srcId="{ECEB0B23-1101-7C41-B022-387A187522DE}" destId="{F8613E2C-DEEC-2E40-BE3A-9963722F0856}" srcOrd="0" destOrd="0" presId="urn:microsoft.com/office/officeart/2005/8/layout/gear1"/>
    <dgm:cxn modelId="{AFF1B9B9-EC6C-7444-8A58-CFFD8AA10780}" type="presOf" srcId="{C834A85F-CB79-EB42-AAF6-8D10D600FB88}" destId="{0261AE5A-569B-6146-A8DF-042787451C6C}" srcOrd="0" destOrd="0" presId="urn:microsoft.com/office/officeart/2005/8/layout/gear1"/>
    <dgm:cxn modelId="{4198A8BC-0514-7942-AAAA-9BDFE38D7643}" type="presOf" srcId="{14349726-EF3A-2B4A-A256-9CD543FFF936}" destId="{14076E26-A588-A542-910E-7DF2C91462A1}" srcOrd="0" destOrd="0" presId="urn:microsoft.com/office/officeart/2005/8/layout/gear1"/>
    <dgm:cxn modelId="{257B2C32-8173-E149-977B-AFA7EF0027DB}" type="presOf" srcId="{14080F27-04EF-044B-8F02-3D536BC5299C}" destId="{F60E35E2-D369-794B-84BD-8558118AC7F0}" srcOrd="2" destOrd="0" presId="urn:microsoft.com/office/officeart/2005/8/layout/gear1"/>
    <dgm:cxn modelId="{E1863314-49B5-4D4F-B0E7-F6619132A1BE}" srcId="{14349726-EF3A-2B4A-A256-9CD543FFF936}" destId="{14080F27-04EF-044B-8F02-3D536BC5299C}" srcOrd="0" destOrd="0" parTransId="{0C202713-3E53-2647-8931-2BE597FCCE61}" sibTransId="{BBFDAB73-0475-1847-A07A-57DE022BFB1E}"/>
    <dgm:cxn modelId="{CE4A7A7B-94F6-CC4B-9105-923B0DB676C2}" type="presOf" srcId="{BBFDAB73-0475-1847-A07A-57DE022BFB1E}" destId="{76EDA497-ADF7-0A42-A939-667329ABB21C}" srcOrd="0" destOrd="0" presId="urn:microsoft.com/office/officeart/2005/8/layout/gear1"/>
    <dgm:cxn modelId="{8B0303EC-5355-0B46-8CEB-639BDAD427EE}" srcId="{14349726-EF3A-2B4A-A256-9CD543FFF936}" destId="{ECEB0B23-1101-7C41-B022-387A187522DE}" srcOrd="1" destOrd="0" parTransId="{410DDD4D-7F26-B547-A04A-2A744D0656C7}" sibTransId="{BB211909-212D-8540-ACF6-08E66BA10F14}"/>
    <dgm:cxn modelId="{D9311F57-7155-FF48-A796-219424D9BB7B}" type="presOf" srcId="{2F97DA99-0D9F-0A4D-83AB-505D50898159}" destId="{0942A0AC-E630-A447-82B4-239F2C75E4E0}" srcOrd="2" destOrd="0" presId="urn:microsoft.com/office/officeart/2005/8/layout/gear1"/>
    <dgm:cxn modelId="{3C31E4DE-9593-1D43-B861-494869BCBF9D}" srcId="{14349726-EF3A-2B4A-A256-9CD543FFF936}" destId="{2F97DA99-0D9F-0A4D-83AB-505D50898159}" srcOrd="2" destOrd="0" parTransId="{2C7E7F52-85B7-4245-AFFD-EFB831BA26A4}" sibTransId="{C834A85F-CB79-EB42-AAF6-8D10D600FB88}"/>
    <dgm:cxn modelId="{98624086-3C1F-C947-931E-D0431D10D21E}" type="presOf" srcId="{2F97DA99-0D9F-0A4D-83AB-505D50898159}" destId="{0FCED8E4-9A38-C942-BA53-6D75403D479F}" srcOrd="3" destOrd="0" presId="urn:microsoft.com/office/officeart/2005/8/layout/gear1"/>
    <dgm:cxn modelId="{07F055F9-8059-1445-8970-116124E08954}" type="presParOf" srcId="{14076E26-A588-A542-910E-7DF2C91462A1}" destId="{71362CEF-FD32-844B-AB24-A208C0A5718D}" srcOrd="0" destOrd="0" presId="urn:microsoft.com/office/officeart/2005/8/layout/gear1"/>
    <dgm:cxn modelId="{7648ED13-9092-2C4E-AFF0-2967E3BD8401}" type="presParOf" srcId="{14076E26-A588-A542-910E-7DF2C91462A1}" destId="{533CBC0A-AEC1-3945-8F98-829B5121BA24}" srcOrd="1" destOrd="0" presId="urn:microsoft.com/office/officeart/2005/8/layout/gear1"/>
    <dgm:cxn modelId="{A5585A35-A5E5-7840-9B4D-7E4979545E67}" type="presParOf" srcId="{14076E26-A588-A542-910E-7DF2C91462A1}" destId="{F60E35E2-D369-794B-84BD-8558118AC7F0}" srcOrd="2" destOrd="0" presId="urn:microsoft.com/office/officeart/2005/8/layout/gear1"/>
    <dgm:cxn modelId="{3DA469DC-EA4D-CA44-AAD7-39C7FBF4471F}" type="presParOf" srcId="{14076E26-A588-A542-910E-7DF2C91462A1}" destId="{F8613E2C-DEEC-2E40-BE3A-9963722F0856}" srcOrd="3" destOrd="0" presId="urn:microsoft.com/office/officeart/2005/8/layout/gear1"/>
    <dgm:cxn modelId="{32EE4FCA-517C-2042-8168-1003C5B7061E}" type="presParOf" srcId="{14076E26-A588-A542-910E-7DF2C91462A1}" destId="{EC4995BF-6959-BA48-AC23-2AC5B14252B4}" srcOrd="4" destOrd="0" presId="urn:microsoft.com/office/officeart/2005/8/layout/gear1"/>
    <dgm:cxn modelId="{63585FA0-EE7B-9B48-9C0F-A22DEB8418F2}" type="presParOf" srcId="{14076E26-A588-A542-910E-7DF2C91462A1}" destId="{0F02D04D-9D78-6B4C-9492-FAD9E82CCDC1}" srcOrd="5" destOrd="0" presId="urn:microsoft.com/office/officeart/2005/8/layout/gear1"/>
    <dgm:cxn modelId="{9A79616D-1A7F-434D-A021-90A9DE870FE7}" type="presParOf" srcId="{14076E26-A588-A542-910E-7DF2C91462A1}" destId="{E9187FAD-C3C0-714C-8CC9-B5DE271F156C}" srcOrd="6" destOrd="0" presId="urn:microsoft.com/office/officeart/2005/8/layout/gear1"/>
    <dgm:cxn modelId="{2976733F-359D-F64D-87EE-6750DC1AA039}" type="presParOf" srcId="{14076E26-A588-A542-910E-7DF2C91462A1}" destId="{873CF31E-612D-1041-828F-6ABE88E33EE4}" srcOrd="7" destOrd="0" presId="urn:microsoft.com/office/officeart/2005/8/layout/gear1"/>
    <dgm:cxn modelId="{0D650038-672B-A34A-A6A3-F8411A112FA0}" type="presParOf" srcId="{14076E26-A588-A542-910E-7DF2C91462A1}" destId="{0942A0AC-E630-A447-82B4-239F2C75E4E0}" srcOrd="8" destOrd="0" presId="urn:microsoft.com/office/officeart/2005/8/layout/gear1"/>
    <dgm:cxn modelId="{06E01016-99B4-FC4B-9B2A-065A878BD252}" type="presParOf" srcId="{14076E26-A588-A542-910E-7DF2C91462A1}" destId="{0FCED8E4-9A38-C942-BA53-6D75403D479F}" srcOrd="9" destOrd="0" presId="urn:microsoft.com/office/officeart/2005/8/layout/gear1"/>
    <dgm:cxn modelId="{00EFC9B9-45BD-E14D-8F90-72E42A273F44}" type="presParOf" srcId="{14076E26-A588-A542-910E-7DF2C91462A1}" destId="{76EDA497-ADF7-0A42-A939-667329ABB21C}" srcOrd="10" destOrd="0" presId="urn:microsoft.com/office/officeart/2005/8/layout/gear1"/>
    <dgm:cxn modelId="{26BE1114-EBED-074A-B01D-E251C76E03BA}" type="presParOf" srcId="{14076E26-A588-A542-910E-7DF2C91462A1}" destId="{4FF8DDDC-2F1C-A043-8A0C-E56979B5DC85}" srcOrd="11" destOrd="0" presId="urn:microsoft.com/office/officeart/2005/8/layout/gear1"/>
    <dgm:cxn modelId="{266F1053-CB6B-1640-A8C6-F97813CA1B0E}" type="presParOf" srcId="{14076E26-A588-A542-910E-7DF2C91462A1}" destId="{0261AE5A-569B-6146-A8DF-042787451C6C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B947BE-DC11-104A-BCAC-3A404F99D4E4}">
      <dsp:nvSpPr>
        <dsp:cNvPr id="0" name=""/>
        <dsp:cNvSpPr/>
      </dsp:nvSpPr>
      <dsp:spPr>
        <a:xfrm>
          <a:off x="3217664" y="2274"/>
          <a:ext cx="1692671" cy="1692671"/>
        </a:xfrm>
        <a:prstGeom prst="ellipse">
          <a:avLst/>
        </a:prstGeom>
        <a:solidFill>
          <a:schemeClr val="accent3">
            <a:lumMod val="40000"/>
            <a:lumOff val="60000"/>
          </a:schemeClr>
        </a:solidFill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0000"/>
              </a:solidFill>
            </a:rPr>
            <a:t>Недостаток информации</a:t>
          </a:r>
          <a:endParaRPr lang="ru-RU" sz="1400" kern="1200" dirty="0">
            <a:solidFill>
              <a:srgbClr val="000000"/>
            </a:solidFill>
          </a:endParaRPr>
        </a:p>
      </dsp:txBody>
      <dsp:txXfrm>
        <a:off x="3465550" y="250160"/>
        <a:ext cx="1196899" cy="1196899"/>
      </dsp:txXfrm>
    </dsp:sp>
    <dsp:sp modelId="{82AABF57-1BC2-AB47-A684-CD0CD336ADBB}">
      <dsp:nvSpPr>
        <dsp:cNvPr id="0" name=""/>
        <dsp:cNvSpPr/>
      </dsp:nvSpPr>
      <dsp:spPr>
        <a:xfrm rot="2160000">
          <a:off x="4856829" y="1302441"/>
          <a:ext cx="449924" cy="57127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>
        <a:off x="4869718" y="1377027"/>
        <a:ext cx="314947" cy="342766"/>
      </dsp:txXfrm>
    </dsp:sp>
    <dsp:sp modelId="{A480D193-DE98-4A4F-A41B-C94AA03EFD03}">
      <dsp:nvSpPr>
        <dsp:cNvPr id="0" name=""/>
        <dsp:cNvSpPr/>
      </dsp:nvSpPr>
      <dsp:spPr>
        <a:xfrm>
          <a:off x="5273850" y="1496181"/>
          <a:ext cx="1692671" cy="1692671"/>
        </a:xfrm>
        <a:prstGeom prst="ellipse">
          <a:avLst/>
        </a:prstGeom>
        <a:solidFill>
          <a:schemeClr val="accent5">
            <a:lumMod val="40000"/>
            <a:lumOff val="60000"/>
          </a:schemeClr>
        </a:solidFill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0000"/>
              </a:solidFill>
            </a:rPr>
            <a:t>Отсутствие времени</a:t>
          </a:r>
          <a:endParaRPr lang="ru-RU" sz="1400" kern="1200" dirty="0">
            <a:solidFill>
              <a:srgbClr val="000000"/>
            </a:solidFill>
          </a:endParaRPr>
        </a:p>
      </dsp:txBody>
      <dsp:txXfrm>
        <a:off x="5521736" y="1744067"/>
        <a:ext cx="1196899" cy="1196899"/>
      </dsp:txXfrm>
    </dsp:sp>
    <dsp:sp modelId="{4B527CA6-8A0C-E147-97A2-2F21A0511ABF}">
      <dsp:nvSpPr>
        <dsp:cNvPr id="0" name=""/>
        <dsp:cNvSpPr/>
      </dsp:nvSpPr>
      <dsp:spPr>
        <a:xfrm rot="6480000">
          <a:off x="5506462" y="3253364"/>
          <a:ext cx="449924" cy="57127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 rot="10800000">
        <a:off x="5594806" y="3303434"/>
        <a:ext cx="314947" cy="342766"/>
      </dsp:txXfrm>
    </dsp:sp>
    <dsp:sp modelId="{DC51D84E-CE9A-8446-A415-BC44172E00B4}">
      <dsp:nvSpPr>
        <dsp:cNvPr id="0" name=""/>
        <dsp:cNvSpPr/>
      </dsp:nvSpPr>
      <dsp:spPr>
        <a:xfrm>
          <a:off x="4488456" y="3913373"/>
          <a:ext cx="1692671" cy="1692671"/>
        </a:xfrm>
        <a:prstGeom prst="ellipse">
          <a:avLst/>
        </a:prstGeom>
        <a:solidFill>
          <a:schemeClr val="accent6">
            <a:lumMod val="40000"/>
            <a:lumOff val="60000"/>
          </a:schemeClr>
        </a:solidFill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0000"/>
              </a:solidFill>
            </a:rPr>
            <a:t>Дистанция «власть – бизнес»</a:t>
          </a:r>
          <a:endParaRPr lang="ru-RU" sz="1400" kern="1200" dirty="0">
            <a:solidFill>
              <a:srgbClr val="000000"/>
            </a:solidFill>
          </a:endParaRPr>
        </a:p>
      </dsp:txBody>
      <dsp:txXfrm>
        <a:off x="4736342" y="4161259"/>
        <a:ext cx="1196899" cy="1196899"/>
      </dsp:txXfrm>
    </dsp:sp>
    <dsp:sp modelId="{46A400BE-5D9A-9340-8CF8-461E12774A8C}">
      <dsp:nvSpPr>
        <dsp:cNvPr id="0" name=""/>
        <dsp:cNvSpPr/>
      </dsp:nvSpPr>
      <dsp:spPr>
        <a:xfrm rot="10800000">
          <a:off x="3851771" y="4474070"/>
          <a:ext cx="449924" cy="57127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 rot="10800000">
        <a:off x="3986748" y="4588325"/>
        <a:ext cx="314947" cy="342766"/>
      </dsp:txXfrm>
    </dsp:sp>
    <dsp:sp modelId="{9D9E324C-B0AC-E44C-B3BB-61CB2A379E85}">
      <dsp:nvSpPr>
        <dsp:cNvPr id="0" name=""/>
        <dsp:cNvSpPr/>
      </dsp:nvSpPr>
      <dsp:spPr>
        <a:xfrm>
          <a:off x="1946871" y="3913373"/>
          <a:ext cx="1692671" cy="1692671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0000"/>
              </a:solidFill>
            </a:rPr>
            <a:t>Не оформленные права</a:t>
          </a:r>
          <a:endParaRPr lang="ru-RU" sz="1400" kern="1200" dirty="0">
            <a:solidFill>
              <a:srgbClr val="000000"/>
            </a:solidFill>
          </a:endParaRPr>
        </a:p>
      </dsp:txBody>
      <dsp:txXfrm>
        <a:off x="2194757" y="4161259"/>
        <a:ext cx="1196899" cy="1196899"/>
      </dsp:txXfrm>
    </dsp:sp>
    <dsp:sp modelId="{628B617F-CDE5-1745-9572-0FC698015DC7}">
      <dsp:nvSpPr>
        <dsp:cNvPr id="0" name=""/>
        <dsp:cNvSpPr/>
      </dsp:nvSpPr>
      <dsp:spPr>
        <a:xfrm rot="15120000">
          <a:off x="2179483" y="3277585"/>
          <a:ext cx="449924" cy="57127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 rot="10800000">
        <a:off x="2267827" y="3456025"/>
        <a:ext cx="314947" cy="342766"/>
      </dsp:txXfrm>
    </dsp:sp>
    <dsp:sp modelId="{E8F2DF5D-33D9-4F4D-B82D-410D9DE159FF}">
      <dsp:nvSpPr>
        <dsp:cNvPr id="0" name=""/>
        <dsp:cNvSpPr/>
      </dsp:nvSpPr>
      <dsp:spPr>
        <a:xfrm>
          <a:off x="1161477" y="1496181"/>
          <a:ext cx="1692671" cy="1692671"/>
        </a:xfrm>
        <a:prstGeom prst="ellipse">
          <a:avLst/>
        </a:prstGeom>
        <a:solidFill>
          <a:schemeClr val="bg2"/>
        </a:solidFill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0000"/>
              </a:solidFill>
            </a:rPr>
            <a:t>Сложность правовой базы</a:t>
          </a:r>
          <a:endParaRPr lang="ru-RU" sz="1400" kern="1200" dirty="0">
            <a:solidFill>
              <a:srgbClr val="000000"/>
            </a:solidFill>
          </a:endParaRPr>
        </a:p>
      </dsp:txBody>
      <dsp:txXfrm>
        <a:off x="1409363" y="1744067"/>
        <a:ext cx="1196899" cy="1196899"/>
      </dsp:txXfrm>
    </dsp:sp>
    <dsp:sp modelId="{B8C4AEB5-5611-BF4E-B53D-D668DF54D578}">
      <dsp:nvSpPr>
        <dsp:cNvPr id="0" name=""/>
        <dsp:cNvSpPr/>
      </dsp:nvSpPr>
      <dsp:spPr>
        <a:xfrm rot="19440000">
          <a:off x="2800643" y="1317410"/>
          <a:ext cx="449924" cy="57127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>
        <a:off x="2813532" y="1471334"/>
        <a:ext cx="314947" cy="3427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362CEF-FD32-844B-AB24-A208C0A5718D}">
      <dsp:nvSpPr>
        <dsp:cNvPr id="0" name=""/>
        <dsp:cNvSpPr/>
      </dsp:nvSpPr>
      <dsp:spPr>
        <a:xfrm>
          <a:off x="3996176" y="2149355"/>
          <a:ext cx="3123692" cy="3123692"/>
        </a:xfrm>
        <a:prstGeom prst="gear9">
          <a:avLst/>
        </a:prstGeom>
        <a:solidFill>
          <a:srgbClr val="FFFF00"/>
        </a:solidFill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000000"/>
              </a:solidFill>
            </a:rPr>
            <a:t>Комфортная среда для бизнеса и</a:t>
          </a:r>
          <a:r>
            <a:rPr lang="ru-RU" sz="1400" kern="1200" dirty="0" smtClean="0">
              <a:solidFill>
                <a:srgbClr val="000000"/>
              </a:solidFill>
            </a:rPr>
            <a:t> </a:t>
          </a:r>
          <a:r>
            <a:rPr lang="ru-RU" sz="1600" kern="1200" dirty="0" smtClean="0">
              <a:solidFill>
                <a:srgbClr val="000000"/>
              </a:solidFill>
            </a:rPr>
            <a:t>увеличение </a:t>
          </a:r>
          <a:r>
            <a:rPr lang="ru-RU" sz="1600" kern="1200" dirty="0" smtClean="0">
              <a:solidFill>
                <a:srgbClr val="000000"/>
              </a:solidFill>
            </a:rPr>
            <a:t>доходов местного бюджета</a:t>
          </a:r>
          <a:endParaRPr lang="ru-RU" sz="1600" kern="1200" dirty="0">
            <a:solidFill>
              <a:srgbClr val="000000"/>
            </a:solidFill>
          </a:endParaRPr>
        </a:p>
      </dsp:txBody>
      <dsp:txXfrm>
        <a:off x="4624177" y="2881065"/>
        <a:ext cx="1867690" cy="1605642"/>
      </dsp:txXfrm>
    </dsp:sp>
    <dsp:sp modelId="{F8613E2C-DEEC-2E40-BE3A-9963722F0856}">
      <dsp:nvSpPr>
        <dsp:cNvPr id="0" name=""/>
        <dsp:cNvSpPr/>
      </dsp:nvSpPr>
      <dsp:spPr>
        <a:xfrm>
          <a:off x="1374424" y="1805721"/>
          <a:ext cx="2824862" cy="2734627"/>
        </a:xfrm>
        <a:prstGeom prst="gear6">
          <a:avLst/>
        </a:prstGeom>
        <a:solidFill>
          <a:schemeClr val="accent6">
            <a:lumMod val="60000"/>
            <a:lumOff val="40000"/>
          </a:schemeClr>
        </a:solidFill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0000"/>
              </a:solidFill>
            </a:rPr>
            <a:t>Повышение</a:t>
          </a:r>
          <a:r>
            <a:rPr lang="ru-RU" sz="1400" kern="1200" baseline="0" dirty="0" smtClean="0">
              <a:solidFill>
                <a:srgbClr val="000000"/>
              </a:solidFill>
            </a:rPr>
            <a:t> эффективности в поддержке бизнеса</a:t>
          </a:r>
          <a:endParaRPr lang="ru-RU" sz="1400" kern="1200" dirty="0">
            <a:solidFill>
              <a:srgbClr val="000000"/>
            </a:solidFill>
          </a:endParaRPr>
        </a:p>
      </dsp:txBody>
      <dsp:txXfrm>
        <a:off x="2075991" y="2498333"/>
        <a:ext cx="1421728" cy="1349403"/>
      </dsp:txXfrm>
    </dsp:sp>
    <dsp:sp modelId="{E9187FAD-C3C0-714C-8CC9-B5DE271F156C}">
      <dsp:nvSpPr>
        <dsp:cNvPr id="0" name=""/>
        <dsp:cNvSpPr/>
      </dsp:nvSpPr>
      <dsp:spPr>
        <a:xfrm rot="20700000">
          <a:off x="2903080" y="250127"/>
          <a:ext cx="2225876" cy="2225876"/>
        </a:xfrm>
        <a:prstGeom prst="gear6">
          <a:avLst/>
        </a:prstGeom>
        <a:solidFill>
          <a:schemeClr val="accent5">
            <a:lumMod val="60000"/>
            <a:lumOff val="40000"/>
          </a:schemeClr>
        </a:solidFill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0000"/>
              </a:solidFill>
            </a:rPr>
            <a:t>Обмен</a:t>
          </a:r>
          <a:r>
            <a:rPr lang="ru-RU" sz="1400" kern="1200" baseline="0" dirty="0" smtClean="0">
              <a:solidFill>
                <a:srgbClr val="000000"/>
              </a:solidFill>
            </a:rPr>
            <a:t> информацией</a:t>
          </a:r>
          <a:endParaRPr lang="ru-RU" sz="1400" kern="1200" dirty="0">
            <a:solidFill>
              <a:srgbClr val="000000"/>
            </a:solidFill>
          </a:endParaRPr>
        </a:p>
      </dsp:txBody>
      <dsp:txXfrm rot="-20700000">
        <a:off x="3391280" y="738327"/>
        <a:ext cx="1249476" cy="1249476"/>
      </dsp:txXfrm>
    </dsp:sp>
    <dsp:sp modelId="{76EDA497-ADF7-0A42-A939-667329ABB21C}">
      <dsp:nvSpPr>
        <dsp:cNvPr id="0" name=""/>
        <dsp:cNvSpPr/>
      </dsp:nvSpPr>
      <dsp:spPr>
        <a:xfrm>
          <a:off x="4018090" y="1681109"/>
          <a:ext cx="3998325" cy="3998325"/>
        </a:xfrm>
        <a:prstGeom prst="circularArrow">
          <a:avLst>
            <a:gd name="adj1" fmla="val 4687"/>
            <a:gd name="adj2" fmla="val 299029"/>
            <a:gd name="adj3" fmla="val 2543047"/>
            <a:gd name="adj4" fmla="val 15804538"/>
            <a:gd name="adj5" fmla="val 5469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FF8DDDC-2F1C-A043-8A0C-E56979B5DC85}">
      <dsp:nvSpPr>
        <dsp:cNvPr id="0" name=""/>
        <dsp:cNvSpPr/>
      </dsp:nvSpPr>
      <dsp:spPr>
        <a:xfrm>
          <a:off x="837840" y="1384965"/>
          <a:ext cx="2905033" cy="2905033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261AE5A-569B-6146-A8DF-042787451C6C}">
      <dsp:nvSpPr>
        <dsp:cNvPr id="0" name=""/>
        <dsp:cNvSpPr/>
      </dsp:nvSpPr>
      <dsp:spPr>
        <a:xfrm rot="1192362">
          <a:off x="2372010" y="-159352"/>
          <a:ext cx="3132211" cy="3132211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B37D39-5BEC-7C4F-B7DF-F1F9AE5744F1}" type="datetimeFigureOut">
              <a:rPr lang="ru-RU" smtClean="0"/>
              <a:t>25.05.17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56A4E8-74C5-6249-AA15-0F293B3E79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7977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25.05.17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25.05.17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25.05.17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25.05.17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25.05.17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25.05.17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25.05.17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25.05.17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25.05.17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25.05.17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25.05.17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8E80666-FB37-4B36-9149-507F3B0178E3}" type="datetimeFigureOut">
              <a:rPr lang="en-US" smtClean="0"/>
              <a:pPr/>
              <a:t>25.05.17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Изображение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780"/>
            <a:ext cx="9144000" cy="139147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87680" y="2174240"/>
            <a:ext cx="8138160" cy="28448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rgbClr val="000000"/>
                </a:solidFill>
              </a:rPr>
              <a:t>О соглашениях </a:t>
            </a:r>
            <a:endParaRPr lang="ru-RU" sz="2800" dirty="0" smtClean="0">
              <a:solidFill>
                <a:srgbClr val="000000"/>
              </a:solidFill>
            </a:endParaRPr>
          </a:p>
          <a:p>
            <a:pPr algn="ctr"/>
            <a:r>
              <a:rPr lang="ru-RU" sz="2800" dirty="0" smtClean="0">
                <a:solidFill>
                  <a:srgbClr val="000000"/>
                </a:solidFill>
              </a:rPr>
              <a:t>органов </a:t>
            </a:r>
            <a:r>
              <a:rPr lang="ru-RU" sz="2800" dirty="0">
                <a:solidFill>
                  <a:srgbClr val="000000"/>
                </a:solidFill>
              </a:rPr>
              <a:t>местного самоуправления </a:t>
            </a:r>
            <a:endParaRPr lang="ru-RU" sz="2800" dirty="0" smtClean="0">
              <a:solidFill>
                <a:srgbClr val="000000"/>
              </a:solidFill>
            </a:endParaRPr>
          </a:p>
          <a:p>
            <a:pPr algn="ctr"/>
            <a:r>
              <a:rPr lang="ru-RU" sz="2800" dirty="0" smtClean="0">
                <a:solidFill>
                  <a:srgbClr val="000000"/>
                </a:solidFill>
              </a:rPr>
              <a:t>с ГКУ «ИКАСО» об </a:t>
            </a:r>
            <a:r>
              <a:rPr lang="ru-RU" sz="2800" dirty="0">
                <a:solidFill>
                  <a:srgbClr val="000000"/>
                </a:solidFill>
              </a:rPr>
              <a:t>организации работы </a:t>
            </a:r>
            <a:endParaRPr lang="ru-RU" sz="2800" dirty="0" smtClean="0">
              <a:solidFill>
                <a:srgbClr val="000000"/>
              </a:solidFill>
            </a:endParaRPr>
          </a:p>
          <a:p>
            <a:pPr algn="ctr"/>
            <a:r>
              <a:rPr lang="ru-RU" sz="2800" dirty="0" smtClean="0">
                <a:solidFill>
                  <a:srgbClr val="000000"/>
                </a:solidFill>
              </a:rPr>
              <a:t>с </a:t>
            </a:r>
            <a:r>
              <a:rPr lang="ru-RU" sz="2800" dirty="0">
                <a:solidFill>
                  <a:srgbClr val="000000"/>
                </a:solidFill>
              </a:rPr>
              <a:t>субъектами малого и среднего предпринимательства </a:t>
            </a:r>
          </a:p>
          <a:p>
            <a:pPr algn="ctr"/>
            <a:r>
              <a:rPr lang="ru-RU" sz="2800" dirty="0" smtClean="0">
                <a:solidFill>
                  <a:srgbClr val="000000"/>
                </a:solidFill>
              </a:rPr>
              <a:t> </a:t>
            </a:r>
            <a:endParaRPr lang="ru-RU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04766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35200" y="304584"/>
            <a:ext cx="4693920" cy="61997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191D34"/>
                </a:solidFill>
              </a:rPr>
              <a:t>Проблематика</a:t>
            </a:r>
            <a:endParaRPr lang="ru-RU" sz="2400" dirty="0">
              <a:solidFill>
                <a:srgbClr val="191D34"/>
              </a:solidFill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199734204"/>
              </p:ext>
            </p:extLst>
          </p:nvPr>
        </p:nvGraphicFramePr>
        <p:xfrm>
          <a:off x="558800" y="924560"/>
          <a:ext cx="8128000" cy="5608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55387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866987744"/>
              </p:ext>
            </p:extLst>
          </p:nvPr>
        </p:nvGraphicFramePr>
        <p:xfrm>
          <a:off x="670560" y="914400"/>
          <a:ext cx="7782560" cy="5679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67360" y="208064"/>
            <a:ext cx="8442960" cy="70633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191D34"/>
                </a:solidFill>
              </a:rPr>
              <a:t>Зачем нужны соглашения?</a:t>
            </a:r>
            <a:endParaRPr lang="ru-RU" sz="2000" dirty="0">
              <a:solidFill>
                <a:srgbClr val="191D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9287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ＭＳ ゴシック"/>
        <a:font script="Hang" typeface="HY그래픽B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ゴシック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Воздушный поток.thmx</Template>
  <TotalTime>839</TotalTime>
  <Words>57</Words>
  <Application>Microsoft Macintosh PowerPoint</Application>
  <PresentationFormat>Экран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Воздушный поток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Рм22</dc:creator>
  <cp:lastModifiedBy>Славецкий Д. В.</cp:lastModifiedBy>
  <cp:revision>205</cp:revision>
  <cp:lastPrinted>2016-02-02T10:30:57Z</cp:lastPrinted>
  <dcterms:created xsi:type="dcterms:W3CDTF">2015-08-12T07:06:50Z</dcterms:created>
  <dcterms:modified xsi:type="dcterms:W3CDTF">2017-05-25T19:08:29Z</dcterms:modified>
</cp:coreProperties>
</file>